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custDataLst>
    <p:tags r:id="rId16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76B6-B58E-4D05-9365-AC6AD3765B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9B4F5-746D-4D5E-98D1-E19854A8DD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176B6-B58E-4D05-9365-AC6AD3765B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9B4F5-746D-4D5E-98D1-E19854A8DD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176000" y="125857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On-screen Show (16:9)</PresentationFormat>
  <Paragraphs>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Arial Unicode MS</vt:lpstr>
      <vt:lpstr>等线 Light</vt:lpstr>
      <vt:lpstr>等线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2021-06-03T09:59:00Z</cp:lastPrinted>
  <dcterms:created xsi:type="dcterms:W3CDTF">2021-06-03T09:59:00Z</dcterms:created>
  <dcterms:modified xsi:type="dcterms:W3CDTF">2021-10-27T05:51:37Z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5256C606517E48E5BFC7CC8D5888DE39</vt:lpwstr>
  </property>
  <property fmtid="{D5CDD505-2E9C-101B-9397-08002B2CF9AE}" pid="7" name="KSOProductBuildVer">
    <vt:lpwstr>2052-11.1.0.10938</vt:lpwstr>
  </property>
</Properties>
</file>